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6"/>
  </p:notesMasterIdLst>
  <p:sldIdLst>
    <p:sldId id="256" r:id="rId2"/>
    <p:sldId id="257" r:id="rId3"/>
    <p:sldId id="278" r:id="rId4"/>
    <p:sldId id="26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110" d="100"/>
          <a:sy n="110" d="100"/>
        </p:scale>
        <p:origin x="162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Non-Monolithic Script Module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1026" name="Picture 2" descr="C:\Users\mrobbins\AppData\Local\Temp\SNAGHTML6c438c7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418" y="1865420"/>
            <a:ext cx="895475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2019</TotalTime>
  <Words>101</Words>
  <Application>Microsoft Office PowerPoint</Application>
  <PresentationFormat>On-screen Show (4:3)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Consolas</vt:lpstr>
      <vt:lpstr>Rockwell</vt:lpstr>
      <vt:lpstr>Wingdings</vt:lpstr>
      <vt:lpstr>Advantage</vt:lpstr>
      <vt:lpstr>PowerShell Non-Monolithic Script Module Design</vt:lpstr>
      <vt:lpstr>Get-Help –Name ‘about_Presenter’</vt:lpstr>
      <vt:lpstr>Start-Process ‘Demo’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162</cp:revision>
  <dcterms:created xsi:type="dcterms:W3CDTF">2015-04-24T20:45:20Z</dcterms:created>
  <dcterms:modified xsi:type="dcterms:W3CDTF">2017-01-11T02:17:53Z</dcterms:modified>
</cp:coreProperties>
</file>

<file path=docProps/thumbnail.jpeg>
</file>